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" name="chimes.wav"/>
          </p:stSnd>
        </p:sndAc>
      </p:transition>
    </mc:Choice>
    <mc:Fallback>
      <p:transition spd="slow" advTm="3000">
        <p:randomBar dir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19" name="chimes.wav"/>
          </p:stSnd>
        </p:sndAc>
      </p:transition>
    </mc:Choice>
    <mc:Fallback>
      <p:transition spd="slow" advTm="3000">
        <p:randomBar dir="vert"/>
        <p:sndAc>
          <p:stSnd>
            <p:snd r:embed="rId19" name="chimes.wav"/>
          </p:stSnd>
        </p:sndAc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3031"/>
            <a:ext cx="8825658" cy="1944710"/>
          </a:xfrm>
        </p:spPr>
        <p:txBody>
          <a:bodyPr/>
          <a:lstStyle/>
          <a:p>
            <a:r>
              <a:rPr lang="en-US" sz="4400" dirty="0" smtClean="0"/>
              <a:t>          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J.K.P.PG COLLEGE MZN</a:t>
            </a:r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803" y="3155324"/>
            <a:ext cx="8825658" cy="19962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DRG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&amp; PTG DEPARTMENT</a:t>
            </a:r>
            <a:b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Teacher -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Archna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401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2" name="chimes.wav"/>
          </p:stSnd>
        </p:sndAc>
      </p:transition>
    </mc:Choice>
    <mc:Fallback>
      <p:transition spd="slow" advTm="3000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275008"/>
            <a:ext cx="9404723" cy="1738648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BENGAL SCHOOL</a:t>
            </a:r>
            <a:b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ash Painting Artist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7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2" name="chimes.wav"/>
          </p:stSnd>
        </p:sndAc>
      </p:transition>
    </mc:Choice>
    <mc:Fallback>
      <p:transition spd="slow" advTm="3000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Abanindranath</a:t>
            </a:r>
            <a:r>
              <a:rPr lang="en-US" sz="3200" dirty="0" smtClean="0"/>
              <a:t> Tagore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1871-1951</a:t>
            </a:r>
            <a:endParaRPr lang="en-US" sz="2800" dirty="0"/>
          </a:p>
        </p:txBody>
      </p:sp>
      <p:pic>
        <p:nvPicPr>
          <p:cNvPr id="1026" name="Picture 2" descr="Abanindranath Tago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67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2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2" name="chimes.wav"/>
          </p:stSnd>
        </p:sndAc>
      </p:transition>
    </mc:Choice>
    <mc:Fallback>
      <p:transition spd="slow" advTm="3000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err="1" smtClean="0"/>
              <a:t>Abanindranath</a:t>
            </a:r>
            <a:r>
              <a:rPr lang="en-US" dirty="0" smtClean="0"/>
              <a:t> Tagore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– 7 August 1871 </a:t>
            </a:r>
            <a:r>
              <a:rPr lang="en-US" dirty="0" err="1" smtClean="0"/>
              <a:t>Jorasanko</a:t>
            </a:r>
            <a:r>
              <a:rPr lang="en-US" dirty="0" smtClean="0"/>
              <a:t>, Kolkata</a:t>
            </a:r>
          </a:p>
          <a:p>
            <a:r>
              <a:rPr lang="en-US" dirty="0" smtClean="0"/>
              <a:t>Died -  5 December 1951, Kolkata</a:t>
            </a:r>
          </a:p>
          <a:p>
            <a:r>
              <a:rPr lang="en-US" dirty="0" smtClean="0"/>
              <a:t>Bengal School Artist</a:t>
            </a:r>
          </a:p>
          <a:p>
            <a:r>
              <a:rPr lang="en-US" dirty="0" smtClean="0"/>
              <a:t>Know for – Painting, Writing</a:t>
            </a:r>
          </a:p>
          <a:p>
            <a:r>
              <a:rPr lang="en-US" dirty="0" smtClean="0"/>
              <a:t>Book – Six limbs of </a:t>
            </a:r>
            <a:r>
              <a:rPr lang="en-US" dirty="0" err="1" smtClean="0"/>
              <a:t>indian</a:t>
            </a:r>
            <a:r>
              <a:rPr lang="en-US" dirty="0" smtClean="0"/>
              <a:t>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5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2" name="chimes.wav"/>
          </p:stSnd>
        </p:sndAc>
      </p:transition>
    </mc:Choice>
    <mc:Fallback>
      <p:transition spd="slow" advTm="3000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Bharat Mata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" t="49" r="6" b="159"/>
          <a:stretch/>
        </p:blipFill>
        <p:spPr>
          <a:xfrm>
            <a:off x="6928834" y="476519"/>
            <a:ext cx="3221112" cy="58985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Wash </a:t>
            </a:r>
            <a:endParaRPr lang="en-US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7101946" y="12954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36483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2" name="chimes.wav"/>
          </p:stSnd>
        </p:sndAc>
      </p:transition>
    </mc:Choice>
    <mc:Fallback>
      <p:transition spd="slow" advTm="3000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Ganesh-</a:t>
            </a:r>
            <a:r>
              <a:rPr lang="en-US" dirty="0" err="1" smtClean="0"/>
              <a:t>Janani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2" t="994" r="1592" b="10267"/>
          <a:stretch/>
        </p:blipFill>
        <p:spPr>
          <a:xfrm>
            <a:off x="6239933" y="286555"/>
            <a:ext cx="4043967" cy="62848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9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2" name="chimes.wav"/>
          </p:stSnd>
        </p:sndAc>
      </p:transition>
    </mc:Choice>
    <mc:Fallback>
      <p:transition spd="slow" advTm="3000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997" y="1854192"/>
            <a:ext cx="5092906" cy="157480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Passing of Shah </a:t>
            </a:r>
            <a:r>
              <a:rPr lang="en-US" sz="2800" b="1" dirty="0" err="1" smtClean="0"/>
              <a:t>Jahan</a:t>
            </a:r>
            <a:endParaRPr lang="en-US" sz="28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1993"/>
          <a:stretch>
            <a:fillRect/>
          </a:stretch>
        </p:blipFill>
        <p:spPr>
          <a:xfrm>
            <a:off x="6130903" y="785611"/>
            <a:ext cx="4429773" cy="56795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8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2" name="chimes.wav"/>
          </p:stSnd>
        </p:sndAc>
      </p:transition>
    </mc:Choice>
    <mc:Fallback>
      <p:transition spd="slow" advTm="3000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Journey’s End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563" r="-356" b="563"/>
          <a:stretch/>
        </p:blipFill>
        <p:spPr>
          <a:xfrm>
            <a:off x="4649273" y="1143000"/>
            <a:ext cx="6864440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1913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  <p:sndAc>
          <p:stSnd>
            <p:snd r:embed="rId2" name="chimes.wav"/>
          </p:stSnd>
        </p:sndAc>
      </p:transition>
    </mc:Choice>
    <mc:Fallback>
      <p:transition spd="slow" advTm="3000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63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          J.K.P.PG COLLEGE MZN </vt:lpstr>
      <vt:lpstr>              BENGAL SCHOOL                 Wash Painting Artist</vt:lpstr>
      <vt:lpstr>Abanindranath Tagore</vt:lpstr>
      <vt:lpstr>        Abanindranath Tagore</vt:lpstr>
      <vt:lpstr>Bharat Mata</vt:lpstr>
      <vt:lpstr>Ganesh-Janani</vt:lpstr>
      <vt:lpstr>The Passing of Shah Jahan</vt:lpstr>
      <vt:lpstr>Journey’s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Arya</dc:creator>
  <cp:lastModifiedBy>Arya</cp:lastModifiedBy>
  <cp:revision>8</cp:revision>
  <dcterms:created xsi:type="dcterms:W3CDTF">2020-04-13T15:39:53Z</dcterms:created>
  <dcterms:modified xsi:type="dcterms:W3CDTF">2020-04-13T16:48:07Z</dcterms:modified>
</cp:coreProperties>
</file>